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60" r:id="rId2"/>
    <p:sldId id="261" r:id="rId3"/>
    <p:sldId id="270" r:id="rId4"/>
    <p:sldId id="271" r:id="rId5"/>
    <p:sldId id="266" r:id="rId6"/>
    <p:sldId id="272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7FC7F-5257-4084-A5A5-E2DDAAF45019}" type="datetimeFigureOut">
              <a:rPr lang="zh-CN" altLang="en-US" smtClean="0"/>
              <a:t>2022/3/20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27F433-73EC-42B6-9A42-DBFFB15369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65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27F433-73EC-42B6-9A42-DBFFB15369D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083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27F433-73EC-42B6-9A42-DBFFB15369D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365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27F433-73EC-42B6-9A42-DBFFB15369D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969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FC0C2F-E615-445A-B6C4-D9D8873FD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506295F-2278-4F3A-A956-1BBCB62D6B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53CB74-D951-4195-AA3B-5840DFB44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2A562-C536-428C-AC61-4E7CA5E06FFB}" type="datetimeFigureOut">
              <a:rPr lang="zh-CN" altLang="en-US" smtClean="0"/>
              <a:t>2022/3/20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164E3A-E365-437B-9036-7B3026B73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6678C9-39BB-404D-B4A4-B1B09473A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5FE35-26D0-4B50-9FC4-AFE480FC2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0177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266BEB-3DBB-444E-83C6-87FE27B17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4E29C3E-D214-41CD-BD46-4FF7A9C62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DD531B-2419-49CA-B597-6F8FF7F09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2A562-C536-428C-AC61-4E7CA5E06FFB}" type="datetimeFigureOut">
              <a:rPr lang="zh-CN" altLang="en-US" smtClean="0"/>
              <a:t>2022/3/20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1F9A48-51DF-4C5A-AA3A-E7F18A493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0C915C-60AF-47E1-A952-5779A7BB7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5FE35-26D0-4B50-9FC4-AFE480FC2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050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952509E-C9CF-488C-86D6-46C1346658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3057C14-1771-413C-B789-C4EC895AC1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6705D6-87C4-441D-B962-68B91CBF2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2A562-C536-428C-AC61-4E7CA5E06FFB}" type="datetimeFigureOut">
              <a:rPr lang="zh-CN" altLang="en-US" smtClean="0"/>
              <a:t>2022/3/20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D2E268-A178-4A92-BBA1-0CA124597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D3F5E7-DFF0-4CA1-80F0-61BDF17C9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5FE35-26D0-4B50-9FC4-AFE480FC2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959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23D79A-102E-4CD0-B830-0355F55B6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7E2C62-E3FC-4CD8-8937-A6D4BD13C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8DC7D6-A59F-4205-8B4D-5DF6D2C7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2A562-C536-428C-AC61-4E7CA5E06FFB}" type="datetimeFigureOut">
              <a:rPr lang="zh-CN" altLang="en-US" smtClean="0"/>
              <a:t>2022/3/20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404CC2-498A-4648-98BD-38D164637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FCF35B-4865-46B4-97D1-5B4C92851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5FE35-26D0-4B50-9FC4-AFE480FC2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155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04551A-AE2E-48B7-9CE9-038F7F956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E489650-0F64-4E4E-8066-9F4F060A3D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B26617-0108-416B-AAD6-4B9E890B7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2A562-C536-428C-AC61-4E7CA5E06FFB}" type="datetimeFigureOut">
              <a:rPr lang="zh-CN" altLang="en-US" smtClean="0"/>
              <a:t>2022/3/20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F503D7-DC3B-4DCB-8D0E-B7CBA30BA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335552-F8D4-4187-BF39-9CDA8E21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5FE35-26D0-4B50-9FC4-AFE480FC2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713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42C279-FB5A-47C6-A092-1ED3E1565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54EEF8-45AC-4AD9-9416-F4C246C068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7F199DD-543F-4F73-8929-9F711AEDF8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2D4569-2F08-4839-98FB-8F6A66F74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2A562-C536-428C-AC61-4E7CA5E06FFB}" type="datetimeFigureOut">
              <a:rPr lang="zh-CN" altLang="en-US" smtClean="0"/>
              <a:t>2022/3/20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9B051B-0818-4D25-8A55-A87D76250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B17E8BF-3585-4A0F-A155-7FB768F55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5FE35-26D0-4B50-9FC4-AFE480FC2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116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C6E6F4-5C5E-4562-A771-575180CDD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6625C0-39AA-49B4-BCFB-FEC4A7DC80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F6EDB6D-95F5-4549-B489-A31F76231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886215B-929D-409D-8328-70D80BE836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81A16D6-9520-493E-81C1-478C0D6BAC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A2F16D2-C933-4881-B781-83EA965BD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2A562-C536-428C-AC61-4E7CA5E06FFB}" type="datetimeFigureOut">
              <a:rPr lang="zh-CN" altLang="en-US" smtClean="0"/>
              <a:t>2022/3/20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7E0682E-FBD2-48D2-95B0-F0DC62FA9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BD05403-C8C6-4AEC-AD22-9128D6506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5FE35-26D0-4B50-9FC4-AFE480FC2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894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062AC2-E436-4B6F-8939-23514D60F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E79A070-5BBC-4252-95E0-E9020D3D0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2A562-C536-428C-AC61-4E7CA5E06FFB}" type="datetimeFigureOut">
              <a:rPr lang="zh-CN" altLang="en-US" smtClean="0"/>
              <a:t>2022/3/20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8324049-F604-46C6-8643-F27424FD8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85C08E6-655C-455E-86CF-73B6D4428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5FE35-26D0-4B50-9FC4-AFE480FC2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444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C68CB6B-FD6D-40A5-A66E-395A3A111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2A562-C536-428C-AC61-4E7CA5E06FFB}" type="datetimeFigureOut">
              <a:rPr lang="zh-CN" altLang="en-US" smtClean="0"/>
              <a:t>2022/3/20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63493B1-FA1B-460A-8D5C-D6F729799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D065C2-E3C6-45A7-945B-C488C291B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5FE35-26D0-4B50-9FC4-AFE480FC2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106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8CE105-641B-49E3-A7FA-693B5BB35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7343C6-971C-4A8F-B46C-0DF0F95F1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9564904-617F-44F9-A1BC-0EFE065823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8F2C6FE-2C8D-4B32-8951-442CDE57E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2A562-C536-428C-AC61-4E7CA5E06FFB}" type="datetimeFigureOut">
              <a:rPr lang="zh-CN" altLang="en-US" smtClean="0"/>
              <a:t>2022/3/20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30DE10F-81C4-47FD-A44E-B3484D24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18D5D1-19D5-4086-8748-C04D675E5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5FE35-26D0-4B50-9FC4-AFE480FC2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430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DBBB0F-B33A-431A-BF04-C18C8285E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A3695BE-CA38-4DE4-9F51-82F931930C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FE1AE3B-97C1-458B-9357-8BBBB775D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4AD8BD-7DEC-4FDA-9F41-21E0555EB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2A562-C536-428C-AC61-4E7CA5E06FFB}" type="datetimeFigureOut">
              <a:rPr lang="zh-CN" altLang="en-US" smtClean="0"/>
              <a:t>2022/3/20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90295AC-9C4D-4DD5-B25E-0620EDCBE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B8EBF2-9151-442B-BC1C-BB1878FF5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5FE35-26D0-4B50-9FC4-AFE480FC2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539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AD56DC-3D4C-4D2D-BAA4-D9004DF05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0B7BCE-1E3B-4760-9B2E-E2B25CE600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056782-A3DE-41BF-97DD-546CB1EF13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2A562-C536-428C-AC61-4E7CA5E06FFB}" type="datetimeFigureOut">
              <a:rPr lang="zh-CN" altLang="en-US" smtClean="0"/>
              <a:t>2022/3/20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58A477-7E24-45B6-8E03-3FE405CC0F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6D7E36-D7B9-4A6A-803C-2575594D84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45FE35-26D0-4B50-9FC4-AFE480FC2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31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004A9A-B9FE-4852-80ED-BDB9AE58C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7275"/>
            <a:ext cx="10515600" cy="565425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2D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1D1938E-8465-43F1-A8AA-821376640B03}"/>
              </a:ext>
            </a:extLst>
          </p:cNvPr>
          <p:cNvSpPr txBox="1"/>
          <p:nvPr/>
        </p:nvSpPr>
        <p:spPr>
          <a:xfrm>
            <a:off x="2364450" y="4603746"/>
            <a:ext cx="1349407" cy="38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DHCR24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8A0FCE4-4E97-47B9-8417-97AE349A8BBF}"/>
              </a:ext>
            </a:extLst>
          </p:cNvPr>
          <p:cNvSpPr txBox="1"/>
          <p:nvPr/>
        </p:nvSpPr>
        <p:spPr>
          <a:xfrm>
            <a:off x="2364450" y="3258258"/>
            <a:ext cx="1349407" cy="38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SQLE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486EE3C-216C-45FB-8243-91F241D187A0}"/>
              </a:ext>
            </a:extLst>
          </p:cNvPr>
          <p:cNvSpPr txBox="1"/>
          <p:nvPr/>
        </p:nvSpPr>
        <p:spPr>
          <a:xfrm>
            <a:off x="2364450" y="2234652"/>
            <a:ext cx="1349407" cy="38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HMGCR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8190398-E19F-4521-BFF1-49C363C43A6D}"/>
              </a:ext>
            </a:extLst>
          </p:cNvPr>
          <p:cNvSpPr txBox="1"/>
          <p:nvPr/>
        </p:nvSpPr>
        <p:spPr>
          <a:xfrm>
            <a:off x="2364450" y="2726480"/>
            <a:ext cx="1349407" cy="38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HMGCS1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9F46952-322F-4DEF-BF69-56D2ADE006C8}"/>
              </a:ext>
            </a:extLst>
          </p:cNvPr>
          <p:cNvSpPr txBox="1"/>
          <p:nvPr/>
        </p:nvSpPr>
        <p:spPr>
          <a:xfrm>
            <a:off x="2364450" y="3872581"/>
            <a:ext cx="1349407" cy="38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FDFT1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4666B47-3573-4C25-9F4C-BE54DACABCDF}"/>
              </a:ext>
            </a:extLst>
          </p:cNvPr>
          <p:cNvSpPr txBox="1"/>
          <p:nvPr/>
        </p:nvSpPr>
        <p:spPr>
          <a:xfrm>
            <a:off x="2364450" y="5780498"/>
            <a:ext cx="1349407" cy="38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PKMYT1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9912209-2576-41B9-8DAD-A7FA3D3A8E4A}"/>
              </a:ext>
            </a:extLst>
          </p:cNvPr>
          <p:cNvSpPr txBox="1"/>
          <p:nvPr/>
        </p:nvSpPr>
        <p:spPr>
          <a:xfrm>
            <a:off x="2364450" y="6362056"/>
            <a:ext cx="1349407" cy="38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Vinculin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D54E792-C3DC-48AA-8470-6FD46F54C8A6}"/>
              </a:ext>
            </a:extLst>
          </p:cNvPr>
          <p:cNvGrpSpPr/>
          <p:nvPr/>
        </p:nvGrpSpPr>
        <p:grpSpPr>
          <a:xfrm>
            <a:off x="110819" y="1505570"/>
            <a:ext cx="4979839" cy="5352429"/>
            <a:chOff x="174042" y="1317092"/>
            <a:chExt cx="5369044" cy="554090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3C5DC3A-32C3-4684-968F-94887E32D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4042" y="1317092"/>
              <a:ext cx="5369044" cy="5540908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B72AEFD-9728-402B-B605-ABDBEA793726}"/>
                </a:ext>
              </a:extLst>
            </p:cNvPr>
            <p:cNvSpPr txBox="1"/>
            <p:nvPr/>
          </p:nvSpPr>
          <p:spPr>
            <a:xfrm>
              <a:off x="4004165" y="4064119"/>
              <a:ext cx="1349407" cy="3830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SQLE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1B1BFF6-1235-49B7-A639-E6BE8D0D04B5}"/>
                </a:ext>
              </a:extLst>
            </p:cNvPr>
            <p:cNvSpPr txBox="1"/>
            <p:nvPr/>
          </p:nvSpPr>
          <p:spPr>
            <a:xfrm>
              <a:off x="1273993" y="4857795"/>
              <a:ext cx="1349407" cy="3830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HMGCS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7E5D7FD2-068D-43AA-9298-7E7F0F61962E}"/>
              </a:ext>
            </a:extLst>
          </p:cNvPr>
          <p:cNvGrpSpPr/>
          <p:nvPr/>
        </p:nvGrpSpPr>
        <p:grpSpPr>
          <a:xfrm>
            <a:off x="5315165" y="1358930"/>
            <a:ext cx="6434295" cy="5499069"/>
            <a:chOff x="6999556" y="1110779"/>
            <a:chExt cx="6434295" cy="5499069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13238E9-ED40-41A8-9FF6-F5537DA9D0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236"/>
            <a:stretch/>
          </p:blipFill>
          <p:spPr>
            <a:xfrm>
              <a:off x="6999556" y="1110779"/>
              <a:ext cx="6434295" cy="5499069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2C70C94-CAFB-4BAD-BDD9-81EA1AAB9509}"/>
                </a:ext>
              </a:extLst>
            </p:cNvPr>
            <p:cNvSpPr txBox="1"/>
            <p:nvPr/>
          </p:nvSpPr>
          <p:spPr>
            <a:xfrm>
              <a:off x="11351895" y="5149271"/>
              <a:ext cx="1349407" cy="3830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DHCR24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5B494456-4430-40F9-AF86-D4CB3E0623F8}"/>
                </a:ext>
              </a:extLst>
            </p:cNvPr>
            <p:cNvSpPr txBox="1"/>
            <p:nvPr/>
          </p:nvSpPr>
          <p:spPr>
            <a:xfrm>
              <a:off x="9432632" y="3374615"/>
              <a:ext cx="1349407" cy="3830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FDFT1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E013777-EFAF-4486-85AF-E5751FA5654A}"/>
                </a:ext>
              </a:extLst>
            </p:cNvPr>
            <p:cNvSpPr txBox="1"/>
            <p:nvPr/>
          </p:nvSpPr>
          <p:spPr>
            <a:xfrm>
              <a:off x="9667161" y="5396639"/>
              <a:ext cx="1349407" cy="3830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PKMYT1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5BE9619-FDB9-41EE-860A-A4FE554E536E}"/>
                </a:ext>
              </a:extLst>
            </p:cNvPr>
            <p:cNvSpPr txBox="1"/>
            <p:nvPr/>
          </p:nvSpPr>
          <p:spPr>
            <a:xfrm>
              <a:off x="7255885" y="3641334"/>
              <a:ext cx="17806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Srebf2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09E0F4F4-821B-4C46-8BCC-63486000A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7471" y="6627"/>
            <a:ext cx="2229573" cy="369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192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DA5AAEC-A791-4A2D-BB42-CD3BC9012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69" y="1613063"/>
            <a:ext cx="4156459" cy="500870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FE6698-B7F8-4D70-843D-981EA97E2AF0}"/>
              </a:ext>
            </a:extLst>
          </p:cNvPr>
          <p:cNvSpPr txBox="1"/>
          <p:nvPr/>
        </p:nvSpPr>
        <p:spPr>
          <a:xfrm>
            <a:off x="4546566" y="5558465"/>
            <a:ext cx="1649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GAPDH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A4E206E-3AF3-416B-907B-401ED605C774}"/>
              </a:ext>
            </a:extLst>
          </p:cNvPr>
          <p:cNvSpPr txBox="1"/>
          <p:nvPr/>
        </p:nvSpPr>
        <p:spPr>
          <a:xfrm>
            <a:off x="4696747" y="4102105"/>
            <a:ext cx="1349407" cy="38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HMGCR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D02655B-EE4C-4C7D-9B48-37C3579C3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729" y="2541268"/>
            <a:ext cx="2229573" cy="369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62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36643BA-2833-4E84-8939-C52654C720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14"/>
          <a:stretch/>
        </p:blipFill>
        <p:spPr>
          <a:xfrm>
            <a:off x="3270132" y="2351618"/>
            <a:ext cx="3104037" cy="45063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1706DED-9404-46CD-8B0E-4275C9237C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26"/>
          <a:stretch/>
        </p:blipFill>
        <p:spPr>
          <a:xfrm>
            <a:off x="6457216" y="2351621"/>
            <a:ext cx="3104035" cy="45063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15D5475-CBC6-4EBC-9464-7D5B0C2E64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1" r="16127"/>
          <a:stretch/>
        </p:blipFill>
        <p:spPr>
          <a:xfrm>
            <a:off x="9616043" y="2918131"/>
            <a:ext cx="2575957" cy="39398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6C30D88-0584-41BA-8905-1A3B3B786F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14"/>
          <a:stretch/>
        </p:blipFill>
        <p:spPr>
          <a:xfrm>
            <a:off x="0" y="2351618"/>
            <a:ext cx="3171741" cy="450638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4BD00F2-66B7-48FD-8269-BECA0043DB6F}"/>
              </a:ext>
            </a:extLst>
          </p:cNvPr>
          <p:cNvSpPr txBox="1"/>
          <p:nvPr/>
        </p:nvSpPr>
        <p:spPr>
          <a:xfrm>
            <a:off x="5468644" y="5149672"/>
            <a:ext cx="15447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SQLE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3533441-FE12-40C3-A921-78BB2BC875F9}"/>
              </a:ext>
            </a:extLst>
          </p:cNvPr>
          <p:cNvSpPr txBox="1"/>
          <p:nvPr/>
        </p:nvSpPr>
        <p:spPr>
          <a:xfrm>
            <a:off x="1086034" y="5331629"/>
            <a:ext cx="15447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HMGCR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6A0B685-3B90-4BF9-8C24-C98001443210}"/>
              </a:ext>
            </a:extLst>
          </p:cNvPr>
          <p:cNvSpPr txBox="1"/>
          <p:nvPr/>
        </p:nvSpPr>
        <p:spPr>
          <a:xfrm>
            <a:off x="3764130" y="5331629"/>
            <a:ext cx="15447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HMGCS1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D9C17F0-6AAD-47CF-B24A-D173FFD68F88}"/>
              </a:ext>
            </a:extLst>
          </p:cNvPr>
          <p:cNvSpPr txBox="1"/>
          <p:nvPr/>
        </p:nvSpPr>
        <p:spPr>
          <a:xfrm>
            <a:off x="2630749" y="5458639"/>
            <a:ext cx="15447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FDFT1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E45267C-9ED3-49FF-848F-590F5AEB7673}"/>
              </a:ext>
            </a:extLst>
          </p:cNvPr>
          <p:cNvSpPr txBox="1"/>
          <p:nvPr/>
        </p:nvSpPr>
        <p:spPr>
          <a:xfrm>
            <a:off x="8009233" y="5149671"/>
            <a:ext cx="15447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SREBF2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70998CD-EAF1-429E-B1FC-FA9D5F76C034}"/>
              </a:ext>
            </a:extLst>
          </p:cNvPr>
          <p:cNvSpPr txBox="1"/>
          <p:nvPr/>
        </p:nvSpPr>
        <p:spPr>
          <a:xfrm>
            <a:off x="3277435" y="5940302"/>
            <a:ext cx="15447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PKMYT1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C2E9396-3184-4149-AF4E-6F93EB9C388D}"/>
              </a:ext>
            </a:extLst>
          </p:cNvPr>
          <p:cNvSpPr txBox="1"/>
          <p:nvPr/>
        </p:nvSpPr>
        <p:spPr>
          <a:xfrm>
            <a:off x="8240907" y="5470128"/>
            <a:ext cx="15447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TRAF1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DE73737-9856-4B80-8828-FA7138F9C031}"/>
              </a:ext>
            </a:extLst>
          </p:cNvPr>
          <p:cNvSpPr txBox="1"/>
          <p:nvPr/>
        </p:nvSpPr>
        <p:spPr>
          <a:xfrm>
            <a:off x="48826" y="5054630"/>
            <a:ext cx="15447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P-AKT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9B064F-75D3-4EFD-9406-DB8EE74912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0197" y="2707733"/>
            <a:ext cx="1373183" cy="3794150"/>
          </a:xfrm>
          <a:prstGeom prst="rect">
            <a:avLst/>
          </a:prstGeom>
        </p:spPr>
      </p:pic>
      <p:sp>
        <p:nvSpPr>
          <p:cNvPr id="19" name="标题 1">
            <a:extLst>
              <a:ext uri="{FF2B5EF4-FFF2-40B4-BE49-F238E27FC236}">
                <a16:creationId xmlns:a16="http://schemas.microsoft.com/office/drawing/2014/main" id="{EEF013A1-19F5-4C26-A34F-4EC077296B47}"/>
              </a:ext>
            </a:extLst>
          </p:cNvPr>
          <p:cNvSpPr txBox="1">
            <a:spLocks/>
          </p:cNvSpPr>
          <p:nvPr/>
        </p:nvSpPr>
        <p:spPr>
          <a:xfrm>
            <a:off x="0" y="-37275"/>
            <a:ext cx="10515600" cy="5654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Fig3 C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393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F4198B2-E3BC-4D11-971B-48BC0418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39"/>
          <a:stretch/>
        </p:blipFill>
        <p:spPr>
          <a:xfrm>
            <a:off x="241697" y="79899"/>
            <a:ext cx="4703165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F37B267-8936-4309-A066-691B0D3AB430}"/>
              </a:ext>
            </a:extLst>
          </p:cNvPr>
          <p:cNvSpPr txBox="1"/>
          <p:nvPr/>
        </p:nvSpPr>
        <p:spPr>
          <a:xfrm>
            <a:off x="4049698" y="1173304"/>
            <a:ext cx="15447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AKT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0F7072C-E2D1-46F3-A6E8-D84EEA175B14}"/>
              </a:ext>
            </a:extLst>
          </p:cNvPr>
          <p:cNvSpPr txBox="1"/>
          <p:nvPr/>
        </p:nvSpPr>
        <p:spPr>
          <a:xfrm>
            <a:off x="4049698" y="1949204"/>
            <a:ext cx="15447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GAPDH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851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004A9A-B9FE-4852-80ED-BDB9AE58C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7275"/>
            <a:ext cx="10515600" cy="565425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Fig4 A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ED08F3A-477A-4EA2-B032-A325E578684A}"/>
              </a:ext>
            </a:extLst>
          </p:cNvPr>
          <p:cNvGrpSpPr/>
          <p:nvPr/>
        </p:nvGrpSpPr>
        <p:grpSpPr>
          <a:xfrm>
            <a:off x="7324105" y="2483495"/>
            <a:ext cx="4867895" cy="4374505"/>
            <a:chOff x="7324105" y="2483495"/>
            <a:chExt cx="4867895" cy="4374505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FEED560-948F-4006-B6DA-6EDB520A0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24105" y="2483495"/>
              <a:ext cx="4847556" cy="4374505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56C62F1-3C37-4407-B7F9-945CD0DF34FB}"/>
                </a:ext>
              </a:extLst>
            </p:cNvPr>
            <p:cNvSpPr txBox="1"/>
            <p:nvPr/>
          </p:nvSpPr>
          <p:spPr>
            <a:xfrm>
              <a:off x="10647285" y="5150904"/>
              <a:ext cx="1544715" cy="3830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SQLE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46105C0-A925-4448-9247-1731D5831F5F}"/>
                </a:ext>
              </a:extLst>
            </p:cNvPr>
            <p:cNvSpPr txBox="1"/>
            <p:nvPr/>
          </p:nvSpPr>
          <p:spPr>
            <a:xfrm>
              <a:off x="7324105" y="5829216"/>
              <a:ext cx="1544715" cy="3830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HMGCR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175A270-510E-4B27-A3F9-7268B6E18EFA}"/>
                </a:ext>
              </a:extLst>
            </p:cNvPr>
            <p:cNvSpPr txBox="1"/>
            <p:nvPr/>
          </p:nvSpPr>
          <p:spPr>
            <a:xfrm>
              <a:off x="7550364" y="4915555"/>
              <a:ext cx="1544715" cy="3830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HMGCS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A621927-F07B-46EB-95C5-1247A53EE492}"/>
                </a:ext>
              </a:extLst>
            </p:cNvPr>
            <p:cNvSpPr txBox="1"/>
            <p:nvPr/>
          </p:nvSpPr>
          <p:spPr>
            <a:xfrm>
              <a:off x="10647285" y="5927798"/>
              <a:ext cx="1544715" cy="3830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FDFT1</a:t>
              </a:r>
              <a:endParaRPr lang="zh-CN" altLang="en-US" dirty="0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9B9327E-A235-4FE7-93FA-56F6BFB36A54}"/>
              </a:ext>
            </a:extLst>
          </p:cNvPr>
          <p:cNvGrpSpPr/>
          <p:nvPr/>
        </p:nvGrpSpPr>
        <p:grpSpPr>
          <a:xfrm>
            <a:off x="3003646" y="2238199"/>
            <a:ext cx="4076860" cy="4374505"/>
            <a:chOff x="3290554" y="2316890"/>
            <a:chExt cx="4076860" cy="4374505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B9871C36-BAF4-4921-A242-04B40520B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90554" y="2316890"/>
              <a:ext cx="3559646" cy="4374505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319F283B-BA05-4762-90ED-BB792A901B00}"/>
                </a:ext>
              </a:extLst>
            </p:cNvPr>
            <p:cNvSpPr txBox="1"/>
            <p:nvPr/>
          </p:nvSpPr>
          <p:spPr>
            <a:xfrm>
              <a:off x="3790764" y="4381896"/>
              <a:ext cx="1544715" cy="3830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DHCR24</a:t>
              </a:r>
              <a:endParaRPr lang="zh-CN" altLang="en-US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6F688E1-5408-4066-B195-20921F7CF8F6}"/>
                </a:ext>
              </a:extLst>
            </p:cNvPr>
            <p:cNvSpPr txBox="1"/>
            <p:nvPr/>
          </p:nvSpPr>
          <p:spPr>
            <a:xfrm>
              <a:off x="5822699" y="6099513"/>
              <a:ext cx="1544715" cy="3830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Vinculin</a:t>
              </a:r>
              <a:endParaRPr lang="zh-CN" altLang="en-US" dirty="0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206DE60A-0EC6-4510-B4B7-25F8163511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8698" y="1335854"/>
            <a:ext cx="3219450" cy="6000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A178E77-51F0-49DC-9100-50E27B314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4776" y="1243885"/>
            <a:ext cx="2914650" cy="5238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B75E193-7E66-44D8-9227-3A926BB79E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122" y="1935929"/>
            <a:ext cx="2447925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77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5506CED-F32F-4177-9F14-8035C6803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630" y="1658106"/>
            <a:ext cx="4264214" cy="470594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9CA8E8B-6624-442F-96F1-0D7E17552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596" y="1774647"/>
            <a:ext cx="2447925" cy="46767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A4FB3D4-CE9D-4121-8ACD-44412AD0E11D}"/>
              </a:ext>
            </a:extLst>
          </p:cNvPr>
          <p:cNvSpPr txBox="1"/>
          <p:nvPr/>
        </p:nvSpPr>
        <p:spPr>
          <a:xfrm>
            <a:off x="4388082" y="5570593"/>
            <a:ext cx="1544715" cy="38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GAPDH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F24686D-F232-4EE4-A48F-CB15DAA0D1EE}"/>
              </a:ext>
            </a:extLst>
          </p:cNvPr>
          <p:cNvSpPr txBox="1"/>
          <p:nvPr/>
        </p:nvSpPr>
        <p:spPr>
          <a:xfrm>
            <a:off x="2843367" y="5775786"/>
            <a:ext cx="1544715" cy="38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PKMYT1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7069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</Words>
  <Application>Microsoft Office PowerPoint</Application>
  <PresentationFormat>宽屏</PresentationFormat>
  <Paragraphs>39</Paragraphs>
  <Slides>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等线</vt:lpstr>
      <vt:lpstr>等线 Light</vt:lpstr>
      <vt:lpstr>Arial</vt:lpstr>
      <vt:lpstr>Times New Roman</vt:lpstr>
      <vt:lpstr>Office 主题​​</vt:lpstr>
      <vt:lpstr>Fig 2D</vt:lpstr>
      <vt:lpstr>PowerPoint 演示文稿</vt:lpstr>
      <vt:lpstr>PowerPoint 演示文稿</vt:lpstr>
      <vt:lpstr>PowerPoint 演示文稿</vt:lpstr>
      <vt:lpstr>Fig4 A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</dc:title>
  <dc:creator>guo xin</dc:creator>
  <cp:lastModifiedBy>Zhen Ning</cp:lastModifiedBy>
  <cp:revision>36</cp:revision>
  <dcterms:created xsi:type="dcterms:W3CDTF">2021-11-20T12:51:28Z</dcterms:created>
  <dcterms:modified xsi:type="dcterms:W3CDTF">2022-03-20T07:54:21Z</dcterms:modified>
</cp:coreProperties>
</file>